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8" r:id="rId4"/>
    <p:sldId id="259" r:id="rId5"/>
    <p:sldId id="264" r:id="rId6"/>
    <p:sldId id="265" r:id="rId7"/>
    <p:sldId id="263" r:id="rId8"/>
    <p:sldId id="261" r:id="rId9"/>
    <p:sldId id="267" r:id="rId10"/>
    <p:sldId id="268" r:id="rId11"/>
    <p:sldId id="269" r:id="rId12"/>
    <p:sldId id="266" r:id="rId13"/>
    <p:sldId id="270" r:id="rId14"/>
    <p:sldId id="26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D872F"/>
    <a:srgbClr val="F36A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19AEECB-0FA6-4D89-BEB7-430CE4115BB1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900923-EC34-4BCF-ACEF-C23A5E8D2A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19AEECB-0FA6-4D89-BEB7-430CE4115BB1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900923-EC34-4BCF-ACEF-C23A5E8D2A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19AEECB-0FA6-4D89-BEB7-430CE4115BB1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900923-EC34-4BCF-ACEF-C23A5E8D2A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19AEECB-0FA6-4D89-BEB7-430CE4115BB1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900923-EC34-4BCF-ACEF-C23A5E8D2A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19AEECB-0FA6-4D89-BEB7-430CE4115BB1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900923-EC34-4BCF-ACEF-C23A5E8D2A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19AEECB-0FA6-4D89-BEB7-430CE4115BB1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900923-EC34-4BCF-ACEF-C23A5E8D2A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19AEECB-0FA6-4D89-BEB7-430CE4115BB1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900923-EC34-4BCF-ACEF-C23A5E8D2A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19AEECB-0FA6-4D89-BEB7-430CE4115BB1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900923-EC34-4BCF-ACEF-C23A5E8D2A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19AEECB-0FA6-4D89-BEB7-430CE4115BB1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900923-EC34-4BCF-ACEF-C23A5E8D2A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19AEECB-0FA6-4D89-BEB7-430CE4115BB1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900923-EC34-4BCF-ACEF-C23A5E8D2A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19AEECB-0FA6-4D89-BEB7-430CE4115BB1}" type="datetimeFigureOut">
              <a:rPr lang="ru-RU" smtClean="0"/>
              <a:t>09.01.2015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7900923-EC34-4BCF-ACEF-C23A5E8D2A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&amp;Rcy;&amp;ocy;&amp;gcy;&amp;ocy;&amp;zhcy;&amp;kcy;&amp;acy;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Рисунок 7" descr="245930_tekstura_-basketbol_-oranzhevyj_1920x1200_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9144000" cy="6858000"/>
          </a:xfrm>
          <a:prstGeom prst="frame">
            <a:avLst>
              <a:gd name="adj1" fmla="val 2601"/>
            </a:avLst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9" name="Скругленный прямоугольник 8"/>
          <p:cNvSpPr/>
          <p:nvPr userDrawn="1"/>
        </p:nvSpPr>
        <p:spPr>
          <a:xfrm>
            <a:off x="285720" y="285728"/>
            <a:ext cx="8572560" cy="6286544"/>
          </a:xfrm>
          <a:prstGeom prst="roundRect">
            <a:avLst>
              <a:gd name="adj" fmla="val 5427"/>
            </a:avLst>
          </a:prstGeom>
          <a:solidFill>
            <a:srgbClr val="FD872F">
              <a:alpha val="74902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16" name="Picture 4" descr="#15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 rot="5400000">
            <a:off x="6880581" y="1737085"/>
            <a:ext cx="3857652" cy="669185"/>
          </a:xfrm>
          <a:prstGeom prst="rect">
            <a:avLst/>
          </a:prstGeom>
          <a:noFill/>
        </p:spPr>
      </p:pic>
      <p:pic>
        <p:nvPicPr>
          <p:cNvPr id="14" name="Picture 4" descr="#15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 rot="5400000">
            <a:off x="-1569457" y="3741014"/>
            <a:ext cx="3781819" cy="642909"/>
          </a:xfrm>
          <a:prstGeom prst="rect">
            <a:avLst/>
          </a:prstGeom>
          <a:noFill/>
        </p:spPr>
      </p:pic>
      <p:pic>
        <p:nvPicPr>
          <p:cNvPr id="13322" name="Picture 10" descr="&amp;Fcy;&amp;ocy;&amp;tcy;&amp;ocy;&amp;rcy;&amp;acy;&amp;mcy;&amp;kcy;&amp;icy;, &amp;vcy;&amp;icy;&amp;ncy;&amp;softcy;&amp;iecy;&amp;tcy;&amp;kcy;&amp;icy;, &amp;rcy;&amp;acy;&amp;mcy;&amp;kcy;&amp;icy;, &amp;kcy;&amp;lcy;&amp;icy;&amp;pcy;&amp;acy;&amp;rcy;&amp;tcy; &amp;dcy;&amp;lcy;&amp;yacy; &amp;vcy;&amp;icy;&amp;dcy;&amp;iecy;&amp;ocy; &amp;icy; &amp;fcy;&amp;ocy;&amp;tcy;&amp;ocy;&amp;mcy;&amp;ocy;&amp;ncy;&amp;tcy;&amp;acy;&amp;zhcy;&amp;acy; - &amp;Scy;&amp;kcy;&amp;acy;&amp;chcy;&amp;acy;&amp;tcy;&amp;softcy; &amp;bcy;&amp;iecy;&amp;scy;&amp;pcy;&amp;lcy;&amp;acy;&amp;tcy;&amp;ncy;&amp;ocy; &amp;kcy;&amp;lcy;&amp;icy;&amp;pcy;&amp;acy;&amp;rcy;&amp;tcy;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071802" y="6000768"/>
            <a:ext cx="4429156" cy="676242"/>
          </a:xfrm>
          <a:prstGeom prst="rect">
            <a:avLst/>
          </a:prstGeom>
          <a:noFill/>
        </p:spPr>
      </p:pic>
      <p:pic>
        <p:nvPicPr>
          <p:cNvPr id="10" name="Picture 8" descr="&amp;SHcy;&amp;kcy;&amp;ocy;&amp;lcy;&amp;softcy;&amp;ncy;&amp;ycy;&amp;jcy; &amp;kcy;&amp;lcy;&amp;icy;&amp;pcy;&amp;acy;&amp;rcy;&amp;tcy;. - &amp;Ncy;&amp;ucy;&amp;zhcy;&amp;ncy;&amp;ycy;&amp;iecy; &amp;vcy;&amp;iecy;&amp;shchcy;&amp;icy; - &amp;Kcy;&amp;lcy;&amp;icy;&amp;pcy;&amp;acy;&amp;rcy;&amp;tcy;&amp;ycy; PNG - &amp;Kcy;&amp;lcy;&amp;icy;&amp;pcy;&amp;acy;&amp;rcy;&amp;tcy;&amp;ycy; &amp;ucy; &amp;Acy;&amp;ncy;&amp;ncy;&amp;ycy;."/>
          <p:cNvPicPr>
            <a:picLocks noChangeAspect="1" noChangeArrowheads="1"/>
          </p:cNvPicPr>
          <p:nvPr userDrawn="1"/>
        </p:nvPicPr>
        <p:blipFill>
          <a:blip r:embed="rId18"/>
          <a:srcRect/>
          <a:stretch>
            <a:fillRect/>
          </a:stretch>
        </p:blipFill>
        <p:spPr bwMode="auto">
          <a:xfrm>
            <a:off x="-1" y="5356294"/>
            <a:ext cx="3714745" cy="1501706"/>
          </a:xfrm>
          <a:prstGeom prst="rect">
            <a:avLst/>
          </a:prstGeom>
          <a:noFill/>
        </p:spPr>
      </p:pic>
      <p:pic>
        <p:nvPicPr>
          <p:cNvPr id="12" name="Picture 2" descr="&amp;Kcy;&amp;ocy;&amp;rcy;&amp;zcy;&amp;icy;&amp;ncy;&amp;kcy;&amp;icy; &amp;scy; &amp;tscy;&amp;vcy;&amp;iecy;&amp;tcy;&amp;acy;&amp;mcy;&amp;icy;, &amp;fcy;&amp;rcy;&amp;ucy;&amp;kcy;&amp;tcy;&amp;acy;&amp;mcy;&amp;icy;, &amp;kcy;&amp;ocy;&amp;tcy;&amp;yacy;&amp;tcy;&amp;acy;&amp;mcy;&amp;icy; &amp;icy; &amp;shchcy;&amp;iecy;&amp;ncy;&amp;kcy;&amp;acy;&amp;mcy;&amp;icy; - &amp;kcy;&amp;lcy;&amp;icy;&amp;pcy;&amp;acy;&amp;rcy;&amp;tcy; PNG &quot; &amp;Vcy;&amp;ycy;&amp;pcy;&amp;ucy;&amp;scy;&amp;kcy;&amp;ncy;&amp;ycy;&amp;iecy; &amp;fcy;&amp;ocy;&amp;tcy;&amp;ocy;&amp;kcy;&amp;ncy;&amp;icy;&amp;gcy;&amp;icy;, &amp;dcy;&amp;iecy;&amp;tcy;&amp;scy;&amp;kcy;&amp;icy;&amp;iecy; &amp;pcy;&amp;ocy;&amp;rcy;&amp;tcy;&amp;rcy;&amp;iecy;&amp;tcy;&amp;ycy;, &amp;scy;&amp;vcy;&amp;acy;&amp;dcy;&amp;iecy;&amp;bcy;&amp;ncy;&amp;ycy;&amp;iecy; &amp;fcy;&amp;ocy;&amp;tcy;&amp;ocy;&amp;acy;&amp;lcy;&amp;softcy;&amp;bcy;&amp;ocy;&amp;mcy;&amp;ycy;, &amp;fcy;"/>
          <p:cNvPicPr>
            <a:picLocks noChangeAspect="1" noChangeArrowheads="1"/>
          </p:cNvPicPr>
          <p:nvPr userDrawn="1"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6858016" y="5572140"/>
            <a:ext cx="2071702" cy="107728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mamusik.ru/upload/userimages/qnfowemtyvopzwasymmct.gif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mamaschool.ru/stixi/stixi-pro-pchel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5233475"/>
            <a:ext cx="55446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b="1" i="1" dirty="0">
                <a:solidFill>
                  <a:srgbClr val="92D050"/>
                </a:solidFill>
              </a:rPr>
              <a:t>Подготовила: </a:t>
            </a:r>
            <a:r>
              <a:rPr lang="ru-RU" sz="1600" b="1" i="1" dirty="0" smtClean="0">
                <a:solidFill>
                  <a:srgbClr val="92D050"/>
                </a:solidFill>
              </a:rPr>
              <a:t>учитель </a:t>
            </a:r>
            <a:r>
              <a:rPr lang="ru-RU" sz="1600" b="1" i="1" dirty="0">
                <a:solidFill>
                  <a:srgbClr val="92D050"/>
                </a:solidFill>
              </a:rPr>
              <a:t>начальных классов</a:t>
            </a:r>
          </a:p>
          <a:p>
            <a:pPr lvl="0" algn="ctr"/>
            <a:r>
              <a:rPr lang="ru-RU" sz="1600" b="1" i="1" dirty="0">
                <a:solidFill>
                  <a:srgbClr val="92D050"/>
                </a:solidFill>
              </a:rPr>
              <a:t>МОУ СОШ № 1 г. </a:t>
            </a:r>
            <a:r>
              <a:rPr lang="ru-RU" sz="1600" b="1" i="1" dirty="0" smtClean="0">
                <a:solidFill>
                  <a:srgbClr val="92D050"/>
                </a:solidFill>
              </a:rPr>
              <a:t>Камешково Владимирской </a:t>
            </a:r>
            <a:r>
              <a:rPr lang="ru-RU" sz="1600" b="1" i="1" dirty="0">
                <a:solidFill>
                  <a:srgbClr val="92D050"/>
                </a:solidFill>
              </a:rPr>
              <a:t>области</a:t>
            </a:r>
          </a:p>
          <a:p>
            <a:pPr lvl="0" algn="ctr"/>
            <a:r>
              <a:rPr lang="ru-RU" sz="1600" b="1" i="1" dirty="0">
                <a:solidFill>
                  <a:srgbClr val="92D050"/>
                </a:solidFill>
              </a:rPr>
              <a:t>Панова Ирина Александровна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601" y="1196752"/>
            <a:ext cx="475252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8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Пчёлка</a:t>
            </a:r>
            <a:endParaRPr lang="ru-RU" sz="8800" b="1" cap="none" spc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47665" y="2652869"/>
            <a:ext cx="451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Технология 2 класс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691680" y="3573016"/>
            <a:ext cx="4249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i="1" dirty="0" smtClean="0">
                <a:solidFill>
                  <a:srgbClr val="FFFF00"/>
                </a:solidFill>
              </a:rPr>
              <a:t>Подойдёт к любому УМК </a:t>
            </a:r>
            <a:endParaRPr lang="ru-RU" b="1" i="1" dirty="0">
              <a:solidFill>
                <a:srgbClr val="FFFF00"/>
              </a:solidFill>
            </a:endParaRPr>
          </a:p>
        </p:txBody>
      </p:sp>
      <p:pic>
        <p:nvPicPr>
          <p:cNvPr id="1027" name="Picture 3" descr="C:\Users\Admin\Desktop\76613235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454" y="1700808"/>
            <a:ext cx="341270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437112"/>
            <a:ext cx="4054475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 descr="C:\Users\Admin\Desktop\фото пчела\20141207_1339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790" y="548680"/>
            <a:ext cx="5033318" cy="3607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59832" y="4869160"/>
            <a:ext cx="36238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Золотистые</a:t>
            </a:r>
            <a:r>
              <a:rPr lang="ru-RU" sz="1600" b="1" dirty="0" smtClean="0"/>
              <a:t> картонные полоски 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склеиваем, </a:t>
            </a:r>
          </a:p>
          <a:p>
            <a:pPr algn="ctr"/>
            <a:r>
              <a:rPr lang="ru-RU" sz="1600" b="1" dirty="0" smtClean="0"/>
              <a:t>как показано на рисунке.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45983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933057"/>
            <a:ext cx="5213306" cy="1910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 descr="C:\Users\Admin\Desktop\фото пчела\20141207_1339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9212" y="548680"/>
            <a:ext cx="5280586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03848" y="4221088"/>
            <a:ext cx="33123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Рисуем пчёлке </a:t>
            </a:r>
            <a:r>
              <a:rPr lang="ru-RU" sz="1600" b="1" dirty="0" smtClean="0">
                <a:solidFill>
                  <a:srgbClr val="FF0000"/>
                </a:solidFill>
              </a:rPr>
              <a:t>личико, 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приклеиваем </a:t>
            </a:r>
            <a:r>
              <a:rPr lang="ru-RU" sz="1600" b="1" dirty="0" smtClean="0"/>
              <a:t>усики</a:t>
            </a:r>
          </a:p>
          <a:p>
            <a:pPr algn="ctr"/>
            <a:r>
              <a:rPr lang="ru-RU" sz="1600" b="1" dirty="0" smtClean="0"/>
              <a:t> из коротких полосок</a:t>
            </a:r>
          </a:p>
          <a:p>
            <a:pPr algn="ctr"/>
            <a:r>
              <a:rPr lang="ru-RU" sz="1600" b="1" dirty="0">
                <a:solidFill>
                  <a:srgbClr val="FF0000"/>
                </a:solidFill>
              </a:rPr>
              <a:t>ч</a:t>
            </a:r>
            <a:r>
              <a:rPr lang="ru-RU" sz="1600" b="1" dirty="0" smtClean="0">
                <a:solidFill>
                  <a:srgbClr val="FF0000"/>
                </a:solidFill>
              </a:rPr>
              <a:t>ёрного </a:t>
            </a:r>
            <a:r>
              <a:rPr lang="ru-RU" sz="1600" b="1" dirty="0" smtClean="0"/>
              <a:t>цвета, предварительно скрутив ножницами.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13661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077073"/>
            <a:ext cx="4342507" cy="1880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 descr="C:\Users\Admin\Desktop\фото пчела\20141207_1339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404664"/>
            <a:ext cx="5880653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03848" y="4437112"/>
            <a:ext cx="38267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b="1" dirty="0" smtClean="0"/>
          </a:p>
          <a:p>
            <a:pPr algn="ctr"/>
            <a:r>
              <a:rPr lang="ru-RU" sz="1600" b="1" dirty="0" smtClean="0"/>
              <a:t>К туловищу </a:t>
            </a:r>
            <a:r>
              <a:rPr lang="ru-RU" sz="1600" b="1" dirty="0" smtClean="0">
                <a:solidFill>
                  <a:srgbClr val="FF0000"/>
                </a:solidFill>
              </a:rPr>
              <a:t>приклеиваем</a:t>
            </a:r>
          </a:p>
          <a:p>
            <a:pPr algn="ctr"/>
            <a:r>
              <a:rPr lang="ru-RU" sz="1600" b="1" dirty="0" smtClean="0"/>
              <a:t> голову и крылышки.</a:t>
            </a:r>
          </a:p>
          <a:p>
            <a:pPr algn="ctr"/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93702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Admin\Desktop\фото пчела\20141207_1340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548680"/>
            <a:ext cx="3556043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571" y="2348880"/>
            <a:ext cx="3024337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2531512"/>
            <a:ext cx="19442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b="1" dirty="0" smtClean="0">
              <a:solidFill>
                <a:srgbClr val="FF0000"/>
              </a:solidFill>
            </a:endParaRPr>
          </a:p>
          <a:p>
            <a:r>
              <a:rPr lang="ru-RU" sz="4000" b="1" dirty="0" smtClean="0">
                <a:solidFill>
                  <a:srgbClr val="FF0000"/>
                </a:solidFill>
              </a:rPr>
              <a:t>Пчёлка готова!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28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1436" y="1819807"/>
            <a:ext cx="734481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hlinkClick r:id="rId2"/>
              </a:rPr>
              <a:t>http://www.mamusik.ru/upload/userimages/qnfowemtyvopzwasymmct.gif</a:t>
            </a:r>
            <a:endParaRPr lang="ru-RU" sz="1600" b="1" dirty="0"/>
          </a:p>
        </p:txBody>
      </p:sp>
      <p:pic>
        <p:nvPicPr>
          <p:cNvPr id="1026" name="Picture 2" descr="Авторский штамп Антонюк С А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82350"/>
            <a:ext cx="2232248" cy="44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87824" y="1196752"/>
            <a:ext cx="39404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hlinkClick r:id="rId4"/>
              </a:rPr>
              <a:t>http://mamaschool.ru/stixi/stixi-pro-pchelu</a:t>
            </a:r>
            <a:endParaRPr lang="ru-RU" sz="1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46174" y="2709799"/>
            <a:ext cx="56813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0000CC"/>
                </a:solidFill>
              </a:rPr>
              <a:t>Автор шаблонов: </a:t>
            </a:r>
            <a:r>
              <a:rPr lang="ru-RU" sz="1600" b="1" dirty="0" err="1" smtClean="0">
                <a:solidFill>
                  <a:srgbClr val="0000CC"/>
                </a:solidFill>
              </a:rPr>
              <a:t>Шахторина</a:t>
            </a:r>
            <a:r>
              <a:rPr lang="ru-RU" sz="1600" b="1" dirty="0" smtClean="0">
                <a:solidFill>
                  <a:srgbClr val="0000CC"/>
                </a:solidFill>
              </a:rPr>
              <a:t> Ольга Владимировна –</a:t>
            </a:r>
          </a:p>
          <a:p>
            <a:r>
              <a:rPr lang="ru-RU" sz="1600" b="1" dirty="0" smtClean="0">
                <a:solidFill>
                  <a:srgbClr val="0000CC"/>
                </a:solidFill>
              </a:rPr>
              <a:t> учитель МОУ СОШ № 1 г. Камешково Владимирской области</a:t>
            </a:r>
            <a:endParaRPr lang="ru-RU" sz="1600" b="1" dirty="0">
              <a:solidFill>
                <a:srgbClr val="0000C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548680"/>
            <a:ext cx="4511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Используемые интернет - источники</a:t>
            </a:r>
            <a:endParaRPr lang="ru-RU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56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393100" y="476672"/>
            <a:ext cx="4411148" cy="544522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474747"/>
                </a:solidFill>
                <a:latin typeface="Verdana"/>
              </a:rPr>
              <a:t>Лишь деревья зацвели</a:t>
            </a:r>
          </a:p>
          <a:p>
            <a:pPr algn="ctr"/>
            <a:r>
              <a:rPr lang="ru-RU" b="1" i="1" dirty="0" smtClean="0">
                <a:solidFill>
                  <a:srgbClr val="474747"/>
                </a:solidFill>
                <a:latin typeface="Verdana"/>
              </a:rPr>
              <a:t>Абрикосы</a:t>
            </a:r>
            <a:r>
              <a:rPr lang="ru-RU" b="1" i="1" dirty="0">
                <a:solidFill>
                  <a:srgbClr val="474747"/>
                </a:solidFill>
                <a:latin typeface="Verdana"/>
              </a:rPr>
              <a:t>, вишни,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474747"/>
                </a:solidFill>
                <a:latin typeface="Verdana"/>
              </a:rPr>
              <a:t>Хороводы завели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474747"/>
                </a:solidFill>
                <a:latin typeface="Verdana"/>
              </a:rPr>
              <a:t>Пчелки-шалунишки.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474747"/>
                </a:solidFill>
                <a:latin typeface="Verdana"/>
              </a:rPr>
              <a:t>Роем весело летают,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474747"/>
                </a:solidFill>
                <a:latin typeface="Verdana"/>
              </a:rPr>
              <a:t>На лугу, в саду, в лесу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474747"/>
                </a:solidFill>
                <a:latin typeface="Verdana"/>
              </a:rPr>
              <a:t>Мед с цветочков собирают,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474747"/>
                </a:solidFill>
                <a:latin typeface="Verdana"/>
              </a:rPr>
              <a:t>И домой его несут.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474747"/>
                </a:solidFill>
                <a:latin typeface="Verdana"/>
              </a:rPr>
              <a:t>Чтоб зимой </a:t>
            </a:r>
            <a:endParaRPr lang="ru-RU" b="1" i="1" dirty="0" smtClean="0">
              <a:solidFill>
                <a:srgbClr val="474747"/>
              </a:solidFill>
              <a:latin typeface="Verdana"/>
            </a:endParaRPr>
          </a:p>
          <a:p>
            <a:pPr algn="ctr"/>
            <a:r>
              <a:rPr lang="ru-RU" b="1" i="1" dirty="0" smtClean="0">
                <a:solidFill>
                  <a:srgbClr val="474747"/>
                </a:solidFill>
                <a:latin typeface="Verdana"/>
              </a:rPr>
              <a:t>холодной</a:t>
            </a:r>
            <a:r>
              <a:rPr lang="ru-RU" b="1" i="1" dirty="0">
                <a:solidFill>
                  <a:srgbClr val="474747"/>
                </a:solidFill>
                <a:latin typeface="Verdana"/>
              </a:rPr>
              <a:t>, злой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474747"/>
                </a:solidFill>
                <a:latin typeface="Verdana"/>
              </a:rPr>
              <a:t>Было чем кормиться,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474747"/>
                </a:solidFill>
                <a:latin typeface="Verdana"/>
              </a:rPr>
              <a:t>Нужно летом и весной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>
                <a:solidFill>
                  <a:srgbClr val="474747"/>
                </a:solidFill>
                <a:latin typeface="Verdana"/>
              </a:rPr>
              <a:t>Очень потрудиться!</a:t>
            </a:r>
            <a:endParaRPr lang="ru-RU" b="1" i="1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811555"/>
            <a:ext cx="2530488" cy="2132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31" y="260648"/>
            <a:ext cx="2246245" cy="1893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914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dmin\Desktop\CIMG67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691680" y="404664"/>
            <a:ext cx="5616624" cy="4212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2411760" y="4725144"/>
            <a:ext cx="5040560" cy="158417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Для работы </a:t>
            </a:r>
            <a:r>
              <a:rPr lang="ru-RU" sz="1600" b="1" dirty="0">
                <a:solidFill>
                  <a:srgbClr val="FF0000"/>
                </a:solidFill>
              </a:rPr>
              <a:t>в</a:t>
            </a:r>
            <a:r>
              <a:rPr lang="ru-RU" sz="1600" b="1" dirty="0" smtClean="0">
                <a:solidFill>
                  <a:srgbClr val="FF0000"/>
                </a:solidFill>
              </a:rPr>
              <a:t>ам потребуются:</a:t>
            </a:r>
          </a:p>
          <a:p>
            <a:r>
              <a:rPr lang="ru-RU" sz="1600" b="1" dirty="0">
                <a:solidFill>
                  <a:schemeClr val="tx1"/>
                </a:solidFill>
              </a:rPr>
              <a:t>ц</a:t>
            </a:r>
            <a:r>
              <a:rPr lang="ru-RU" sz="1600" b="1" dirty="0" smtClean="0">
                <a:solidFill>
                  <a:schemeClr val="tx1"/>
                </a:solidFill>
              </a:rPr>
              <a:t>ветная бумага чёрного и жёлтого цвета, лист золотистого картона, карандаш, ножницы, линейка, клей.</a:t>
            </a:r>
            <a:endParaRPr lang="ru-RU" sz="1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1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506483"/>
            <a:ext cx="5976664" cy="1753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C:\Users\Admin\Desktop\фото пчела\CIMG67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04664"/>
            <a:ext cx="5472608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71800" y="4725144"/>
            <a:ext cx="43204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На листе </a:t>
            </a:r>
            <a:r>
              <a:rPr lang="ru-RU" sz="1600" b="1" dirty="0" smtClean="0">
                <a:solidFill>
                  <a:srgbClr val="FF0000"/>
                </a:solidFill>
              </a:rPr>
              <a:t>чёрного</a:t>
            </a:r>
            <a:r>
              <a:rPr lang="ru-RU" sz="1600" b="1" dirty="0" smtClean="0"/>
              <a:t> цвета намечаем </a:t>
            </a:r>
            <a:r>
              <a:rPr lang="ru-RU" sz="1600" b="1" dirty="0" smtClean="0">
                <a:solidFill>
                  <a:srgbClr val="FF0000"/>
                </a:solidFill>
              </a:rPr>
              <a:t>1 полоску </a:t>
            </a:r>
            <a:r>
              <a:rPr lang="ru-RU" sz="1600" b="1" dirty="0" smtClean="0"/>
              <a:t>размером </a:t>
            </a:r>
            <a:r>
              <a:rPr lang="ru-RU" sz="1600" b="1" dirty="0" smtClean="0">
                <a:solidFill>
                  <a:srgbClr val="FF0000"/>
                </a:solidFill>
              </a:rPr>
              <a:t>12 см на 6 см </a:t>
            </a:r>
          </a:p>
          <a:p>
            <a:r>
              <a:rPr lang="ru-RU" sz="1600" b="1" dirty="0" smtClean="0"/>
              <a:t>и </a:t>
            </a:r>
            <a:r>
              <a:rPr lang="ru-RU" sz="1600" b="1" dirty="0" smtClean="0">
                <a:solidFill>
                  <a:srgbClr val="FF0000"/>
                </a:solidFill>
              </a:rPr>
              <a:t>2 полоски </a:t>
            </a:r>
            <a:r>
              <a:rPr lang="ru-RU" sz="1600" b="1" dirty="0" smtClean="0"/>
              <a:t>длиной </a:t>
            </a:r>
            <a:r>
              <a:rPr lang="ru-RU" sz="1600" b="1" dirty="0" smtClean="0">
                <a:solidFill>
                  <a:srgbClr val="FF0000"/>
                </a:solidFill>
              </a:rPr>
              <a:t>6 см на 1 см</a:t>
            </a:r>
          </a:p>
          <a:p>
            <a:r>
              <a:rPr lang="ru-RU" sz="1600" b="1" dirty="0" smtClean="0"/>
              <a:t>На </a:t>
            </a:r>
            <a:r>
              <a:rPr lang="ru-RU" sz="1600" b="1" dirty="0" smtClean="0">
                <a:solidFill>
                  <a:srgbClr val="FF0000"/>
                </a:solidFill>
              </a:rPr>
              <a:t>жёлтой </a:t>
            </a:r>
            <a:r>
              <a:rPr lang="ru-RU" sz="1600" b="1" dirty="0" smtClean="0"/>
              <a:t>бумаге -   </a:t>
            </a:r>
            <a:r>
              <a:rPr lang="ru-RU" sz="1600" b="1" dirty="0" smtClean="0">
                <a:solidFill>
                  <a:srgbClr val="FF0000"/>
                </a:solidFill>
              </a:rPr>
              <a:t>3 полоски </a:t>
            </a:r>
            <a:r>
              <a:rPr lang="ru-RU" sz="1600" b="1" dirty="0" smtClean="0"/>
              <a:t>длиной </a:t>
            </a:r>
            <a:r>
              <a:rPr lang="ru-RU" sz="1600" b="1" dirty="0" smtClean="0">
                <a:solidFill>
                  <a:srgbClr val="FF0000"/>
                </a:solidFill>
              </a:rPr>
              <a:t>12 см, </a:t>
            </a:r>
            <a:r>
              <a:rPr lang="ru-RU" sz="1600" b="1" dirty="0" smtClean="0"/>
              <a:t>шириной </a:t>
            </a:r>
            <a:r>
              <a:rPr lang="ru-RU" sz="1600" b="1" dirty="0" smtClean="0">
                <a:solidFill>
                  <a:srgbClr val="FF0000"/>
                </a:solidFill>
              </a:rPr>
              <a:t>1 см.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30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695819"/>
            <a:ext cx="4054475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 descr="C:\Users\Admin\Desktop\фото пчела\CIMG67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04664"/>
            <a:ext cx="5388090" cy="4041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63888" y="4941168"/>
            <a:ext cx="32216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На </a:t>
            </a:r>
            <a:r>
              <a:rPr lang="ru-RU" sz="1600" b="1" dirty="0" smtClean="0">
                <a:solidFill>
                  <a:srgbClr val="FF0000"/>
                </a:solidFill>
              </a:rPr>
              <a:t>картоне</a:t>
            </a:r>
            <a:r>
              <a:rPr lang="ru-RU" sz="1600" b="1" dirty="0" smtClean="0"/>
              <a:t>  намечаем </a:t>
            </a:r>
            <a:r>
              <a:rPr lang="ru-RU" sz="1600" b="1" dirty="0" smtClean="0">
                <a:solidFill>
                  <a:srgbClr val="FF0000"/>
                </a:solidFill>
              </a:rPr>
              <a:t>3 полоски </a:t>
            </a:r>
            <a:r>
              <a:rPr lang="ru-RU" sz="1600" b="1" dirty="0" smtClean="0"/>
              <a:t>длиной </a:t>
            </a:r>
            <a:r>
              <a:rPr lang="ru-RU" sz="1600" b="1" dirty="0" smtClean="0">
                <a:solidFill>
                  <a:srgbClr val="FF0000"/>
                </a:solidFill>
              </a:rPr>
              <a:t>20см, </a:t>
            </a:r>
            <a:r>
              <a:rPr lang="ru-RU" sz="1600" b="1" dirty="0" smtClean="0"/>
              <a:t>шириной </a:t>
            </a:r>
            <a:r>
              <a:rPr lang="ru-RU" sz="1600" b="1" dirty="0" smtClean="0">
                <a:solidFill>
                  <a:srgbClr val="FF0000"/>
                </a:solidFill>
              </a:rPr>
              <a:t>1 см .</a:t>
            </a:r>
          </a:p>
          <a:p>
            <a:r>
              <a:rPr lang="ru-RU" sz="1600" b="1" dirty="0" smtClean="0"/>
              <a:t>С помощью шаблона рисуем </a:t>
            </a:r>
            <a:r>
              <a:rPr lang="ru-RU" sz="1600" b="1" dirty="0" smtClean="0">
                <a:solidFill>
                  <a:srgbClr val="FF0000"/>
                </a:solidFill>
              </a:rPr>
              <a:t>круг</a:t>
            </a:r>
            <a:r>
              <a:rPr lang="ru-RU" sz="1600" b="1" dirty="0" smtClean="0"/>
              <a:t> – это будущая голова пчелы.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222462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941168"/>
            <a:ext cx="3384376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C:\Users\Admin\Desktop\фото пчела\CIMG67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32318"/>
            <a:ext cx="5472607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779912" y="5373216"/>
            <a:ext cx="2600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Вырезаем детали.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94348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3" y="4797153"/>
            <a:ext cx="3528392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 descr="C:\Users\Admin\Desktop\фото пчела\CIMG67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404664"/>
            <a:ext cx="5664629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63889" y="5157192"/>
            <a:ext cx="2899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Одну </a:t>
            </a:r>
            <a:r>
              <a:rPr lang="ru-RU" b="1" dirty="0" smtClean="0"/>
              <a:t>из полосок картона </a:t>
            </a:r>
          </a:p>
          <a:p>
            <a:r>
              <a:rPr lang="ru-RU" b="1" dirty="0" smtClean="0"/>
              <a:t>разрезаем </a:t>
            </a:r>
            <a:r>
              <a:rPr lang="ru-RU" b="1" dirty="0" smtClean="0">
                <a:solidFill>
                  <a:srgbClr val="FF0000"/>
                </a:solidFill>
              </a:rPr>
              <a:t>пополам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74187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esktop\фото пчела\20141207_1338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76672"/>
            <a:ext cx="5412094" cy="3247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149080"/>
            <a:ext cx="4054475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19872" y="4365104"/>
            <a:ext cx="32646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Приступаем к сборке изделия:</a:t>
            </a:r>
          </a:p>
          <a:p>
            <a:r>
              <a:rPr lang="ru-RU" b="1" dirty="0" smtClean="0"/>
              <a:t>Берём полоску </a:t>
            </a:r>
            <a:r>
              <a:rPr lang="ru-RU" b="1" dirty="0" smtClean="0">
                <a:solidFill>
                  <a:srgbClr val="FF0000"/>
                </a:solidFill>
              </a:rPr>
              <a:t>чёрного </a:t>
            </a:r>
            <a:r>
              <a:rPr lang="ru-RU" b="1" dirty="0" smtClean="0"/>
              <a:t>цвета, сворачиваем </a:t>
            </a:r>
            <a:r>
              <a:rPr lang="ru-RU" b="1" dirty="0" smtClean="0">
                <a:solidFill>
                  <a:srgbClr val="FF0000"/>
                </a:solidFill>
              </a:rPr>
              <a:t>трубочкой</a:t>
            </a:r>
            <a:r>
              <a:rPr lang="ru-RU" b="1" dirty="0" smtClean="0"/>
              <a:t> и </a:t>
            </a:r>
            <a:r>
              <a:rPr lang="ru-RU" b="1" dirty="0" err="1" smtClean="0">
                <a:solidFill>
                  <a:srgbClr val="FF0000"/>
                </a:solidFill>
              </a:rPr>
              <a:t>пркилеиваем</a:t>
            </a:r>
            <a:r>
              <a:rPr lang="ru-RU" b="1" dirty="0" smtClean="0"/>
              <a:t> </a:t>
            </a:r>
            <a:r>
              <a:rPr lang="ru-RU" b="1" dirty="0" smtClean="0"/>
              <a:t>край.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6724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509120"/>
            <a:ext cx="4054475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 descr="C:\Users\Admin\Desktop\фото пчела\20141207_1338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48680"/>
            <a:ext cx="5724128" cy="3434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61560" y="4828510"/>
            <a:ext cx="26957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/>
              <a:t>На получившуюся </a:t>
            </a:r>
            <a:r>
              <a:rPr lang="ru-RU" sz="1600" b="1" dirty="0" smtClean="0">
                <a:solidFill>
                  <a:srgbClr val="FF0000"/>
                </a:solidFill>
              </a:rPr>
              <a:t>трубочку</a:t>
            </a:r>
            <a:r>
              <a:rPr lang="ru-RU" sz="1600" b="1" dirty="0" smtClean="0"/>
              <a:t> </a:t>
            </a:r>
          </a:p>
          <a:p>
            <a:pPr algn="ctr"/>
            <a:r>
              <a:rPr lang="ru-RU" sz="1600" b="1" dirty="0" smtClean="0"/>
              <a:t>наклеиваем 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3 </a:t>
            </a:r>
            <a:r>
              <a:rPr lang="ru-RU" sz="1600" b="1" dirty="0" smtClean="0"/>
              <a:t>полоски</a:t>
            </a:r>
            <a:r>
              <a:rPr lang="ru-RU" sz="1600" b="1" dirty="0" smtClean="0">
                <a:solidFill>
                  <a:srgbClr val="FF0000"/>
                </a:solidFill>
              </a:rPr>
              <a:t> жёлтого </a:t>
            </a:r>
            <a:r>
              <a:rPr lang="ru-RU" sz="1600" b="1" dirty="0" smtClean="0"/>
              <a:t>цвета.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40555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217</Words>
  <Application>Microsoft Office PowerPoint</Application>
  <PresentationFormat>Экран (4:3)</PresentationFormat>
  <Paragraphs>41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Admin</cp:lastModifiedBy>
  <cp:revision>14</cp:revision>
  <dcterms:created xsi:type="dcterms:W3CDTF">2014-11-27T18:22:01Z</dcterms:created>
  <dcterms:modified xsi:type="dcterms:W3CDTF">2015-01-09T14:05:07Z</dcterms:modified>
</cp:coreProperties>
</file>